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75" r:id="rId3"/>
    <p:sldId id="276" r:id="rId4"/>
    <p:sldId id="277" r:id="rId5"/>
    <p:sldId id="257" r:id="rId6"/>
    <p:sldId id="258" r:id="rId7"/>
    <p:sldId id="270" r:id="rId8"/>
    <p:sldId id="262" r:id="rId9"/>
    <p:sldId id="263" r:id="rId10"/>
    <p:sldId id="264" r:id="rId11"/>
    <p:sldId id="266" r:id="rId12"/>
    <p:sldId id="269" r:id="rId13"/>
    <p:sldId id="268" r:id="rId14"/>
    <p:sldId id="265" r:id="rId15"/>
    <p:sldId id="274" r:id="rId16"/>
    <p:sldId id="271" r:id="rId17"/>
    <p:sldId id="287" r:id="rId18"/>
    <p:sldId id="286" r:id="rId19"/>
    <p:sldId id="259" r:id="rId20"/>
    <p:sldId id="261" r:id="rId21"/>
    <p:sldId id="284" r:id="rId22"/>
    <p:sldId id="272" r:id="rId23"/>
    <p:sldId id="273" r:id="rId24"/>
    <p:sldId id="278" r:id="rId25"/>
    <p:sldId id="279" r:id="rId26"/>
    <p:sldId id="280" r:id="rId27"/>
    <p:sldId id="281" r:id="rId28"/>
    <p:sldId id="283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82364" autoAdjust="0"/>
  </p:normalViewPr>
  <p:slideViewPr>
    <p:cSldViewPr>
      <p:cViewPr varScale="1">
        <p:scale>
          <a:sx n="41" d="100"/>
          <a:sy n="41" d="100"/>
        </p:scale>
        <p:origin x="-152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9D9DC-E1A7-4B71-B7A4-9EFF8C925877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D38F3-09EE-4655-ABF1-CE4163014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D38F3-09EE-4655-ABF1-CE41630141F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571612"/>
            <a:ext cx="8215370" cy="2957533"/>
          </a:xfrm>
        </p:spPr>
        <p:txBody>
          <a:bodyPr>
            <a:noAutofit/>
          </a:bodyPr>
          <a:lstStyle/>
          <a:p>
            <a:r>
              <a:rPr lang="ru-RU" sz="5400" dirty="0" smtClean="0"/>
              <a:t>О результатах деятельности ГКУ РХ «Этнический центр </a:t>
            </a:r>
            <a:r>
              <a:rPr lang="ru-RU" sz="5400" dirty="0" err="1" smtClean="0"/>
              <a:t>шорской</a:t>
            </a:r>
            <a:r>
              <a:rPr lang="ru-RU" sz="5400" dirty="0" smtClean="0"/>
              <a:t> культуры» </a:t>
            </a:r>
            <a:br>
              <a:rPr lang="ru-RU" sz="5400" dirty="0" smtClean="0"/>
            </a:br>
            <a:r>
              <a:rPr lang="ru-RU" sz="5400" dirty="0" smtClean="0"/>
              <a:t>за 2024 год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4786322"/>
            <a:ext cx="7343804" cy="1752600"/>
          </a:xfrm>
        </p:spPr>
        <p:txBody>
          <a:bodyPr>
            <a:noAutofit/>
          </a:bodyPr>
          <a:lstStyle/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r>
              <a:rPr lang="ru-RU" sz="2000" dirty="0" smtClean="0"/>
              <a:t>Докладчик: Карамышева Надежда Ефимовна</a:t>
            </a:r>
          </a:p>
          <a:p>
            <a:pPr algn="r"/>
            <a:r>
              <a:rPr lang="ru-RU" sz="2000" dirty="0" smtClean="0"/>
              <a:t>Директор ГКУ РХ «Этнический центр </a:t>
            </a:r>
            <a:r>
              <a:rPr lang="ru-RU" sz="2000" dirty="0" err="1" smtClean="0"/>
              <a:t>шорской</a:t>
            </a:r>
            <a:r>
              <a:rPr lang="ru-RU" sz="2000" dirty="0" smtClean="0"/>
              <a:t> культуры»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ideo\Desktop\ГКУ ЦЕНТР\дл\DSC_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ideo\Desktop\ГКУ ЦЕНТР\дл\DSC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006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868" y="5103674"/>
            <a:ext cx="51748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Мастер-класс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 учащимися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ideo\Desktop\ГКУ ЦЕНТР\кухня шор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983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5500702"/>
            <a:ext cx="4980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Шорские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блюда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ideo\Desktop\ГКУ ЦЕНТР\дл\DSC_0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35897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4643446"/>
            <a:ext cx="73668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Заготовка папоротника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калбы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2" descr="C:\Users\video\Desktop\ГКУ ЦЕНТР\за папоротником и калб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807" y="0"/>
            <a:ext cx="4659193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ученик  5\Desktop\ЭЦШК\IMG_20241109_13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57166"/>
            <a:ext cx="3714776" cy="61653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285992"/>
            <a:ext cx="4136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Чайный сбор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еник  5\AppData\Local\Temp\168da2a2-3f46-4f7d-8a5e-a439ad6b46ff_фото-24.zip.6ff\100 лет район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5103674"/>
            <a:ext cx="7806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100 лет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Таштыпскому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району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ученик  5\AppData\Local\Temp\15063e88-7bde-40cd-90e0-968bbe8cd5ce_фото-24.zip.5ce\IMG_20230623_154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3996" y="142852"/>
            <a:ext cx="5080004" cy="64225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3071810"/>
            <a:ext cx="30700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Встреча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гостей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deo\Desktop\ГКУ ЦЕНТР\дл\DSC_0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2" y="17240"/>
            <a:ext cx="9073008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deo\Desktop\ГКУ ЦЕНТР\дл\DSC_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ученик  5\AppData\Local\Temp\403cd236-acb9-49c3-a9bf-e6152958598f_фото-24.zip.98f\IMG_20230707_14383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42" y="5286388"/>
            <a:ext cx="5357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Встреча гостей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8686800" cy="4525963"/>
          </a:xfrm>
        </p:spPr>
        <p:txBody>
          <a:bodyPr/>
          <a:lstStyle/>
          <a:p>
            <a:r>
              <a:rPr lang="ru-RU" dirty="0" smtClean="0"/>
              <a:t>Шорцы, как один из малочисленных народов, проживающих на территории Республики Хакасия, имеют уникальную культуру, язык и традиции, которые формировались на протяжении веков. </a:t>
            </a:r>
            <a:endParaRPr lang="ru-RU" dirty="0"/>
          </a:p>
        </p:txBody>
      </p:sp>
      <p:pic>
        <p:nvPicPr>
          <p:cNvPr id="4" name="Google Shape;81;p16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339752" y="3212976"/>
            <a:ext cx="5080000" cy="2853531"/>
          </a:xfrm>
          <a:prstGeom prst="rect">
            <a:avLst/>
          </a:prstGeom>
          <a:noFill/>
          <a:ln>
            <a:noFill/>
          </a:ln>
        </p:spPr>
      </p:pic>
      <p:sp>
        <p:nvSpPr>
          <p:cNvPr id="29698" name="AutoShape 2" descr="C:\Users\video\Desktop\%D1%88%D0%BE%D1%80%D1%86%D1%8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ученик  5\AppData\Local\Temp\ca3f2bd4-ef8e-47f0-96cf-0c544890d004_фото-24.zip.004\делегация г.Абак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5715016"/>
            <a:ext cx="4924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Гости с г.Абакан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 descr="Абакан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9" name="Picture 3" descr="C:\Users\ученик  5\Desktop\ЭЦШК\IMG-20240921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6248" cy="4018352"/>
          </a:xfrm>
          <a:prstGeom prst="rect">
            <a:avLst/>
          </a:prstGeom>
          <a:noFill/>
        </p:spPr>
      </p:pic>
      <p:pic>
        <p:nvPicPr>
          <p:cNvPr id="39940" name="Picture 4" descr="C:\Users\ученик  5\Desktop\ЭЦШК\IMG-20240921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4000496"/>
          </a:xfrm>
          <a:prstGeom prst="rect">
            <a:avLst/>
          </a:prstGeom>
          <a:noFill/>
        </p:spPr>
      </p:pic>
      <p:pic>
        <p:nvPicPr>
          <p:cNvPr id="39941" name="Picture 5" descr="C:\Users\ученик  5\Desktop\ЭЦШК\IMG-20240921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66" y="3713566"/>
            <a:ext cx="3071834" cy="31444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4786322"/>
            <a:ext cx="4437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Наши гости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ученик  5\AppData\Local\Temp\8342f316-a71e-44e9-ba73-c9ce1aa95f04_фото-24.zip.f04\день коренн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5715016"/>
            <a:ext cx="7453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День коренных народов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ученик  5\AppData\Local\Temp\7d201e87-19f9-4e70-a79b-b7e91c75bd26_фото-24.zip.d26\для С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953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214290"/>
            <a:ext cx="7013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Сбор сосновых шишек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ученик  5\AppData\Local\Temp\ee3dc76f-1bab-4640-b570-1bb374bc0b56_фото-24.zip.b56\мастер класс Алтын Мельчако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264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0"/>
            <a:ext cx="4242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Мастер-класс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ученик  5\AppData\Local\Temp\3bc04026-04eb-4d01-87a4-9baf45ea904a_фото-24.zip.04a\С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9345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429256" y="2285992"/>
            <a:ext cx="26388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Свечи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 СВО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ученик  5\AppData\Local\Temp\d6f52a1e-8e40-4cbe-b0a0-53a543dc0b23_фото-24.zip.b23\суббот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058" y="1000108"/>
            <a:ext cx="3698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Субботник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ученик  5\AppData\Local\Temp\4cd0bb77-37de-4449-b62c-c1798952d6cc_фото-24.zip.6cc\юдмила Торча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280920" cy="66145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428604"/>
            <a:ext cx="46434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Мастер -класс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еник  5\AppData\Local\Temp\0a11a08d-2916-4662-96ac-a54ff2462cb7_фото-24.zip.cb7\Азбука шор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291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5357826"/>
            <a:ext cx="5137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Азбука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Шории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285860"/>
            <a:ext cx="750099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</a:t>
            </a:r>
          </a:p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ru-RU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нимание!</a:t>
            </a:r>
            <a:endParaRPr lang="ru-RU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686800" cy="4525963"/>
          </a:xfrm>
        </p:spPr>
        <p:txBody>
          <a:bodyPr/>
          <a:lstStyle/>
          <a:p>
            <a:r>
              <a:rPr lang="ru-RU" dirty="0" smtClean="0"/>
              <a:t>Шорцы активно участвуют в культурных мероприятиях, организуемых как местными властями, так и самими представителями народа, что свидетельствует о желании сохранить и развивать свою уникальную идентичность.</a:t>
            </a:r>
          </a:p>
          <a:p>
            <a:endParaRPr lang="ru-RU" dirty="0"/>
          </a:p>
        </p:txBody>
      </p:sp>
      <p:pic>
        <p:nvPicPr>
          <p:cNvPr id="4" name="Google Shape;109;p20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3143240" y="2857496"/>
            <a:ext cx="5079999" cy="3386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686800" cy="4525963"/>
          </a:xfrm>
        </p:spPr>
        <p:txBody>
          <a:bodyPr/>
          <a:lstStyle/>
          <a:p>
            <a:r>
              <a:rPr lang="ru-RU" dirty="0" smtClean="0"/>
              <a:t>Основной </a:t>
            </a:r>
            <a:r>
              <a:rPr lang="ru-RU" u="sng" dirty="0" smtClean="0"/>
              <a:t>целью</a:t>
            </a:r>
            <a:r>
              <a:rPr lang="ru-RU" dirty="0" smtClean="0"/>
              <a:t> этнического центра является информационно-аналитическое направление, а также повышение привлекательности  центра  для жителей  Республики Хакасия  через реализацию различных мероприятий.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deo\Desktop\ГКУ ЦЕНТР\ёлка 29 декабр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5643578"/>
            <a:ext cx="41434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Новый год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deo\Desktop\ГКУ ЦЕНТР\Владимир Тоданов жарит ячм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09043" cy="3714752"/>
          </a:xfrm>
          <a:prstGeom prst="rect">
            <a:avLst/>
          </a:prstGeom>
          <a:noFill/>
        </p:spPr>
      </p:pic>
      <p:pic>
        <p:nvPicPr>
          <p:cNvPr id="3" name="Picture 2" descr="C:\Users\video\Desktop\ГКУ ЦЕНТР\работа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28" y="0"/>
            <a:ext cx="4343528" cy="3714752"/>
          </a:xfrm>
          <a:prstGeom prst="rect">
            <a:avLst/>
          </a:prstGeom>
          <a:noFill/>
        </p:spPr>
      </p:pic>
      <p:pic>
        <p:nvPicPr>
          <p:cNvPr id="4" name="Picture 2" descr="C:\Users\video\Desktop\ГКУ ЦЕНТР\талк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500562" cy="3286124"/>
          </a:xfrm>
          <a:prstGeom prst="rect">
            <a:avLst/>
          </a:prstGeom>
          <a:noFill/>
        </p:spPr>
      </p:pic>
      <p:pic>
        <p:nvPicPr>
          <p:cNvPr id="5" name="Picture 2" descr="C:\Users\video\Desktop\ГКУ ЦЕНТР\дл\DSC_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4572000" cy="322569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6150114"/>
            <a:ext cx="67866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Изготовление </a:t>
            </a:r>
            <a:r>
              <a:rPr lang="ru-RU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талкана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ideo\Desktop\ГКУ ЦЕНТР\дл\DSC_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969147" cy="3857628"/>
          </a:xfrm>
          <a:prstGeom prst="rect">
            <a:avLst/>
          </a:prstGeom>
          <a:noFill/>
        </p:spPr>
      </p:pic>
      <p:pic>
        <p:nvPicPr>
          <p:cNvPr id="4" name="Picture 2" descr="C:\Users\video\Desktop\ГКУ ЦЕНТР\дл\DSC_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786314" cy="38576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4572008"/>
            <a:ext cx="67760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Изготовление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талкана</a:t>
            </a:r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участникам СВО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ideo\Desktop\ГКУ ЦЕНТР\дл\DSC_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7"/>
            <a:ext cx="9143999" cy="50720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582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Мастер-класс </a:t>
            </a:r>
          </a:p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 приготовлению </a:t>
            </a:r>
          </a:p>
          <a:p>
            <a:pPr algn="ctr"/>
            <a:r>
              <a:rPr lang="ru-RU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шорских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блюд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deo\Desktop\ГКУ ЦЕНТР\дл\DSC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3429000"/>
          </a:xfrm>
          <a:prstGeom prst="rect">
            <a:avLst/>
          </a:prstGeom>
          <a:noFill/>
        </p:spPr>
      </p:pic>
      <p:pic>
        <p:nvPicPr>
          <p:cNvPr id="3" name="Picture 2" descr="C:\Users\video\Desktop\ГКУ ЦЕНТР\дл\DSC_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3248"/>
            <a:ext cx="9144000" cy="371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188</TotalTime>
  <Words>165</Words>
  <Application>Microsoft Office PowerPoint</Application>
  <PresentationFormat>Экран (4:3)</PresentationFormat>
  <Paragraphs>40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Открытая</vt:lpstr>
      <vt:lpstr>О результатах деятельности ГКУ РХ «Этнический центр шорской культуры»  за 2024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«Этнический центр шорской культуры» </dc:title>
  <dc:creator>video</dc:creator>
  <cp:lastModifiedBy>video</cp:lastModifiedBy>
  <cp:revision>22</cp:revision>
  <dcterms:created xsi:type="dcterms:W3CDTF">2024-11-17T09:17:34Z</dcterms:created>
  <dcterms:modified xsi:type="dcterms:W3CDTF">2024-11-21T03:13:36Z</dcterms:modified>
</cp:coreProperties>
</file>